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9" r:id="rId4"/>
    <p:sldId id="260" r:id="rId5"/>
    <p:sldId id="262" r:id="rId6"/>
    <p:sldId id="263" r:id="rId7"/>
    <p:sldId id="264" r:id="rId8"/>
    <p:sldId id="265" r:id="rId9"/>
    <p:sldId id="266" r:id="rId10"/>
    <p:sldId id="269" r:id="rId11"/>
    <p:sldId id="267" r:id="rId12"/>
    <p:sldId id="268" r:id="rId1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Frontend" id="{2613948E-DD83-214A-B76B-611512D17BA3}">
          <p14:sldIdLst>
            <p14:sldId id="256"/>
            <p14:sldId id="257"/>
            <p14:sldId id="259"/>
            <p14:sldId id="260"/>
            <p14:sldId id="262"/>
            <p14:sldId id="263"/>
          </p14:sldIdLst>
        </p14:section>
        <p14:section name="Backend" id="{651E5DF4-731A-5948-B020-EB4E35C68095}">
          <p14:sldIdLst>
            <p14:sldId id="264"/>
            <p14:sldId id="265"/>
            <p14:sldId id="266"/>
            <p14:sldId id="269"/>
            <p14:sldId id="267"/>
            <p14:sldId id="26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DCAB5EE-BB17-4A4D-BBE7-148A2CF63249}" v="30" dt="2025-06-29T16:01:42.48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205"/>
    <p:restoredTop sz="94726"/>
  </p:normalViewPr>
  <p:slideViewPr>
    <p:cSldViewPr snapToGrid="0" snapToObjects="1">
      <p:cViewPr varScale="1">
        <p:scale>
          <a:sx n="123" d="100"/>
          <a:sy n="123" d="100"/>
        </p:scale>
        <p:origin x="1152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C975B1-4BDE-5948-9335-FD613D99BEF1}" type="datetimeFigureOut">
              <a:rPr lang="en-US" smtClean="0"/>
              <a:t>6/30/25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35B7C3-1661-8942-A672-18E611446A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576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35B7C3-1661-8942-A672-18E611446AE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8912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/>
              <a:t>React frontend</a:t>
            </a:r>
            <a:r>
              <a:rPr lang="en-US" dirty="0"/>
              <a:t> sends requests to the </a:t>
            </a:r>
            <a:r>
              <a:rPr lang="en-US" b="1" dirty="0"/>
              <a:t>API layer</a:t>
            </a:r>
            <a:r>
              <a:rPr lang="en-US" dirty="0"/>
              <a:t>, which either interacts with the </a:t>
            </a:r>
            <a:r>
              <a:rPr lang="en-US" b="1" dirty="0"/>
              <a:t>database</a:t>
            </a:r>
            <a:r>
              <a:rPr lang="en-US" dirty="0"/>
              <a:t> or forwards the data to </a:t>
            </a:r>
            <a:r>
              <a:rPr lang="en-US" b="1" dirty="0"/>
              <a:t>external services</a:t>
            </a:r>
            <a:r>
              <a:rPr lang="en-US" dirty="0"/>
              <a:t>.</a:t>
            </a:r>
            <a:br>
              <a:rPr lang="en-US" dirty="0"/>
            </a:br>
            <a:r>
              <a:rPr lang="en-US" dirty="0"/>
              <a:t>Results are returned to the user in real time, creating a seamless flow between interaction and AI support.”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35B7C3-1661-8942-A672-18E611446AE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5285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6/30/25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6/30/25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6/30/25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6/30/25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6/30/25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6/30/25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6/30/25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6/30/25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6/30/25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6/30/25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6/30/25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6/30/25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" y="-5705"/>
            <a:ext cx="9143993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7638" y="637762"/>
            <a:ext cx="7416372" cy="900131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35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AI Job Assistant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9143992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7638" y="2010758"/>
            <a:ext cx="342892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866661" y="2217343"/>
            <a:ext cx="7410669" cy="395961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100" dirty="0"/>
          </a:p>
          <a:p>
            <a:pPr algn="ctr" defTabSz="914400">
              <a:lnSpc>
                <a:spcPct val="90000"/>
              </a:lnSpc>
              <a:spcAft>
                <a:spcPts val="600"/>
              </a:spcAft>
              <a:defRPr sz="2000" b="1"/>
            </a:pPr>
            <a:endParaRPr lang="en-US" sz="2100" dirty="0"/>
          </a:p>
          <a:p>
            <a:pPr algn="ctr" defTabSz="914400">
              <a:lnSpc>
                <a:spcPct val="90000"/>
              </a:lnSpc>
              <a:spcAft>
                <a:spcPts val="600"/>
              </a:spcAft>
              <a:defRPr sz="2000" b="1"/>
            </a:pPr>
            <a:endParaRPr lang="en-US" sz="2100" dirty="0"/>
          </a:p>
          <a:p>
            <a:pPr algn="ctr" defTabSz="914400">
              <a:lnSpc>
                <a:spcPct val="90000"/>
              </a:lnSpc>
              <a:spcAft>
                <a:spcPts val="600"/>
              </a:spcAft>
              <a:defRPr sz="2000" b="1"/>
            </a:pPr>
            <a:r>
              <a:rPr lang="en-US" sz="2100" dirty="0"/>
              <a:t>Full Stack Design Presentation</a:t>
            </a:r>
          </a:p>
          <a:p>
            <a:pPr indent="-228600" algn="r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1800"/>
            </a:pPr>
            <a:endParaRPr lang="en-US" sz="2100" dirty="0"/>
          </a:p>
          <a:p>
            <a:pPr indent="-228600" algn="r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1800"/>
            </a:pPr>
            <a:endParaRPr lang="en-US" sz="2100" dirty="0"/>
          </a:p>
          <a:p>
            <a:pPr indent="-228600" algn="r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1800"/>
            </a:pPr>
            <a:endParaRPr lang="en-US" sz="2100" dirty="0"/>
          </a:p>
          <a:p>
            <a:pPr indent="-228600" algn="r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1800"/>
            </a:pPr>
            <a:endParaRPr lang="en-US" sz="2100" dirty="0"/>
          </a:p>
          <a:p>
            <a:pPr indent="-228600" algn="r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1800"/>
            </a:pPr>
            <a:endParaRPr lang="en-US" sz="2100" dirty="0"/>
          </a:p>
          <a:p>
            <a:pPr indent="-228600" algn="r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1800"/>
            </a:pPr>
            <a:endParaRPr lang="en-US" sz="2100" dirty="0"/>
          </a:p>
          <a:p>
            <a:pPr indent="-228600" algn="r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1800"/>
            </a:pPr>
            <a:endParaRPr lang="en-US" sz="2100" dirty="0"/>
          </a:p>
          <a:p>
            <a:pPr algn="r" defTabSz="914400">
              <a:lnSpc>
                <a:spcPct val="90000"/>
              </a:lnSpc>
              <a:spcAft>
                <a:spcPts val="600"/>
              </a:spcAft>
              <a:defRPr sz="1800"/>
            </a:pPr>
            <a:r>
              <a:rPr lang="en-US" sz="2100" dirty="0"/>
              <a:t>By: Lalith Aditya Chunduri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9144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D8110CE9-14E7-615D-6A93-9164CA02A43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0945" y="788571"/>
            <a:ext cx="8534647" cy="886656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📅 AI Job Assistant – 3-Week Timeline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00303C19-21A8-B7AC-B7EC-0768980945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3459764"/>
              </p:ext>
            </p:extLst>
          </p:nvPr>
        </p:nvGraphicFramePr>
        <p:xfrm>
          <a:off x="691694" y="1675227"/>
          <a:ext cx="7760611" cy="4394201"/>
        </p:xfrm>
        <a:graphic>
          <a:graphicData uri="http://schemas.openxmlformats.org/drawingml/2006/table">
            <a:tbl>
              <a:tblPr/>
              <a:tblGrid>
                <a:gridCol w="2206146">
                  <a:extLst>
                    <a:ext uri="{9D8B030D-6E8A-4147-A177-3AD203B41FA5}">
                      <a16:colId xmlns:a16="http://schemas.microsoft.com/office/drawing/2014/main" val="2198480114"/>
                    </a:ext>
                  </a:extLst>
                </a:gridCol>
                <a:gridCol w="5554465">
                  <a:extLst>
                    <a:ext uri="{9D8B030D-6E8A-4147-A177-3AD203B41FA5}">
                      <a16:colId xmlns:a16="http://schemas.microsoft.com/office/drawing/2014/main" val="2968846626"/>
                    </a:ext>
                  </a:extLst>
                </a:gridCol>
              </a:tblGrid>
              <a:tr h="543104">
                <a:tc>
                  <a:txBody>
                    <a:bodyPr/>
                    <a:lstStyle/>
                    <a:p>
                      <a:r>
                        <a:rPr lang="en-US" sz="2400" b="1"/>
                        <a:t>Week</a:t>
                      </a:r>
                      <a:endParaRPr lang="en-US" sz="2400" dirty="0"/>
                    </a:p>
                  </a:txBody>
                  <a:tcPr marL="123433" marR="123433" marT="61716" marB="617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/>
                        <a:t>Milestone / Deliverables</a:t>
                      </a:r>
                      <a:endParaRPr lang="en-US" sz="2400"/>
                    </a:p>
                  </a:txBody>
                  <a:tcPr marL="123433" marR="123433" marT="61716" marB="617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0722657"/>
                  </a:ext>
                </a:extLst>
              </a:tr>
              <a:tr h="1283699">
                <a:tc>
                  <a:txBody>
                    <a:bodyPr/>
                    <a:lstStyle/>
                    <a:p>
                      <a:r>
                        <a:rPr lang="en-US" sz="2400" b="1"/>
                        <a:t>Week 1</a:t>
                      </a:r>
                      <a:endParaRPr lang="en-US" sz="2400" dirty="0"/>
                    </a:p>
                  </a:txBody>
                  <a:tcPr marL="123433" marR="123433" marT="61716" marB="617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- Research Agentic UX principles </a:t>
                      </a:r>
                      <a:br>
                        <a:rPr lang="en-US" sz="2400"/>
                      </a:br>
                      <a:r>
                        <a:rPr lang="en-US" sz="2400"/>
                        <a:t>- Finalize core features </a:t>
                      </a:r>
                      <a:br>
                        <a:rPr lang="en-US" sz="2400"/>
                      </a:br>
                      <a:r>
                        <a:rPr lang="en-US" sz="2400"/>
                        <a:t>- Start user flow diagram</a:t>
                      </a:r>
                      <a:endParaRPr lang="en-US" sz="2400" dirty="0"/>
                    </a:p>
                  </a:txBody>
                  <a:tcPr marL="123433" marR="123433" marT="61716" marB="617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712845"/>
                  </a:ext>
                </a:extLst>
              </a:tr>
              <a:tr h="1283699">
                <a:tc>
                  <a:txBody>
                    <a:bodyPr/>
                    <a:lstStyle/>
                    <a:p>
                      <a:r>
                        <a:rPr lang="en-US" sz="2400" b="1"/>
                        <a:t>Week 2</a:t>
                      </a:r>
                      <a:endParaRPr lang="en-US" sz="2400"/>
                    </a:p>
                  </a:txBody>
                  <a:tcPr marL="123433" marR="123433" marT="61716" marB="617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- Design key wireframes (Onboarding, Dashboard, Tools) </a:t>
                      </a:r>
                      <a:br>
                        <a:rPr lang="en-US" sz="2400"/>
                      </a:br>
                      <a:r>
                        <a:rPr lang="en-US" sz="2400"/>
                        <a:t>- Define backend architecture</a:t>
                      </a:r>
                      <a:endParaRPr lang="en-US" sz="2400" dirty="0"/>
                    </a:p>
                  </a:txBody>
                  <a:tcPr marL="123433" marR="123433" marT="61716" marB="617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7312742"/>
                  </a:ext>
                </a:extLst>
              </a:tr>
              <a:tr h="1283699">
                <a:tc>
                  <a:txBody>
                    <a:bodyPr/>
                    <a:lstStyle/>
                    <a:p>
                      <a:r>
                        <a:rPr lang="en-US" sz="2400" b="1"/>
                        <a:t>Week 3</a:t>
                      </a:r>
                      <a:endParaRPr lang="en-US" sz="2400"/>
                    </a:p>
                  </a:txBody>
                  <a:tcPr marL="123433" marR="123433" marT="61716" marB="617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- Prepare deployment/logging strategy </a:t>
                      </a:r>
                      <a:br>
                        <a:rPr lang="en-US" sz="2400" dirty="0"/>
                      </a:br>
                      <a:r>
                        <a:rPr lang="en-US" sz="2400" dirty="0"/>
                        <a:t>- Finalize deliverables for office hours presentation</a:t>
                      </a:r>
                    </a:p>
                  </a:txBody>
                  <a:tcPr marL="123433" marR="123433" marT="61716" marB="617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40762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666196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" y="-5705"/>
            <a:ext cx="9143993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7638" y="637762"/>
            <a:ext cx="7416372" cy="900131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35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Office Hours Deliverables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9143992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7638" y="2010758"/>
            <a:ext cx="342892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866661" y="2217343"/>
            <a:ext cx="7410669" cy="39596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100" dirty="0"/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2000" b="1"/>
            </a:pPr>
            <a:r>
              <a:rPr lang="en-US" sz="2100" dirty="0"/>
              <a:t>Frontend: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  <a:defRPr sz="1800"/>
            </a:pPr>
            <a:r>
              <a:rPr lang="en-US" sz="2100" dirty="0"/>
              <a:t>✅ User Flow Diagram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  <a:defRPr sz="1800"/>
            </a:pPr>
            <a:r>
              <a:rPr lang="en-US" sz="2100" dirty="0"/>
              <a:t>✅ Wireframes</a:t>
            </a:r>
            <a:br>
              <a:rPr lang="en-US" sz="2100" dirty="0"/>
            </a:br>
            <a:r>
              <a:rPr lang="en-US" sz="2100" dirty="0"/>
              <a:t>✅ Agentic UX Design Rationale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  <a:defRPr sz="1800"/>
            </a:pPr>
            <a:r>
              <a:rPr lang="en-US" sz="2100" dirty="0"/>
              <a:t>✅ UI/UX Challenge List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1800"/>
            </a:pPr>
            <a:r>
              <a:rPr lang="en-US" sz="2100" dirty="0"/>
              <a:t>Backend: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  <a:defRPr sz="1800"/>
            </a:pPr>
            <a:r>
              <a:rPr lang="en-US" sz="2100" dirty="0"/>
              <a:t>✅ Architecture Diagram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  <a:defRPr sz="1800"/>
            </a:pPr>
            <a:r>
              <a:rPr lang="en-US" sz="2100" dirty="0"/>
              <a:t>✅ Agent-Integrated Flow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  <a:defRPr sz="1800"/>
            </a:pPr>
            <a:r>
              <a:rPr lang="en-US" sz="2100" dirty="0"/>
              <a:t>✅ Deployment with Docker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  <a:defRPr sz="1800"/>
            </a:pPr>
            <a:r>
              <a:rPr lang="en-US" sz="2100" dirty="0"/>
              <a:t>✅ Logging &amp; Monitoring Tools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" y="-5705"/>
            <a:ext cx="9143993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7638" y="637762"/>
            <a:ext cx="7416372" cy="900131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35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Thank You!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9143992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7638" y="2010758"/>
            <a:ext cx="342892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866661" y="2217343"/>
            <a:ext cx="7410669" cy="39596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100" dirty="0"/>
          </a:p>
          <a:p>
            <a:pPr algn="ctr" defTabSz="914400">
              <a:lnSpc>
                <a:spcPct val="90000"/>
              </a:lnSpc>
              <a:spcAft>
                <a:spcPts val="600"/>
              </a:spcAft>
              <a:defRPr sz="1800"/>
            </a:pPr>
            <a:endParaRPr lang="en-US" sz="2100" dirty="0"/>
          </a:p>
          <a:p>
            <a:pPr algn="ctr" defTabSz="914400">
              <a:lnSpc>
                <a:spcPct val="90000"/>
              </a:lnSpc>
              <a:spcAft>
                <a:spcPts val="600"/>
              </a:spcAft>
              <a:defRPr sz="1800"/>
            </a:pPr>
            <a:endParaRPr lang="en-US" sz="2100" dirty="0"/>
          </a:p>
          <a:p>
            <a:pPr algn="ctr" defTabSz="914400">
              <a:lnSpc>
                <a:spcPct val="90000"/>
              </a:lnSpc>
              <a:spcAft>
                <a:spcPts val="600"/>
              </a:spcAft>
              <a:defRPr sz="1800"/>
            </a:pPr>
            <a:endParaRPr lang="en-US" sz="2100" dirty="0"/>
          </a:p>
          <a:p>
            <a:pPr algn="ctr" defTabSz="914400">
              <a:lnSpc>
                <a:spcPct val="90000"/>
              </a:lnSpc>
              <a:spcAft>
                <a:spcPts val="600"/>
              </a:spcAft>
              <a:defRPr sz="1800"/>
            </a:pPr>
            <a:r>
              <a:rPr lang="en-US" sz="2100" dirty="0"/>
              <a:t>Questions?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9144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7399" y="643467"/>
            <a:ext cx="8408193" cy="744836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User Flow Diagram</a:t>
            </a:r>
          </a:p>
        </p:txBody>
      </p:sp>
      <p:pic>
        <p:nvPicPr>
          <p:cNvPr id="7" name="Picture 6" descr="A diagram of a company&#10;&#10;AI-generated content may be incorrect.">
            <a:extLst>
              <a:ext uri="{FF2B5EF4-FFF2-40B4-BE49-F238E27FC236}">
                <a16:creationId xmlns:a16="http://schemas.microsoft.com/office/drawing/2014/main" id="{F2E881F7-7D12-EFFF-1A23-97DCED9BCF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3020" y="1493447"/>
            <a:ext cx="6820302" cy="536455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9144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7399" y="643467"/>
            <a:ext cx="8408193" cy="744836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Dashboard Wireframe</a:t>
            </a:r>
          </a:p>
        </p:txBody>
      </p:sp>
      <p:pic>
        <p:nvPicPr>
          <p:cNvPr id="1026" name="Picture 2" descr="Generated image">
            <a:extLst>
              <a:ext uri="{FF2B5EF4-FFF2-40B4-BE49-F238E27FC236}">
                <a16:creationId xmlns:a16="http://schemas.microsoft.com/office/drawing/2014/main" id="{6E5C2277-2489-00DC-D6B7-424F4C8FD6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3731" y="1489640"/>
            <a:ext cx="7616537" cy="5084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2054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9144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7399" y="643467"/>
            <a:ext cx="8408193" cy="744836"/>
          </a:xfrm>
        </p:spPr>
        <p:txBody>
          <a:bodyPr>
            <a:normAutofit/>
          </a:bodyPr>
          <a:lstStyle/>
          <a:p>
            <a:r>
              <a:rPr lang="en-US" sz="2800">
                <a:solidFill>
                  <a:schemeClr val="bg1"/>
                </a:solidFill>
              </a:rPr>
              <a:t>Tailored Answer Generator Wireframe</a:t>
            </a:r>
          </a:p>
        </p:txBody>
      </p:sp>
      <p:pic>
        <p:nvPicPr>
          <p:cNvPr id="2050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41FDA76-DCF7-9DD9-F692-E210D77CE7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83227" y="1410071"/>
            <a:ext cx="7803653" cy="5208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" y="-5705"/>
            <a:ext cx="9143993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7638" y="637762"/>
            <a:ext cx="7416372" cy="900131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35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Agentic UX Principles Applied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9143992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7638" y="2010758"/>
            <a:ext cx="342892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866661" y="2217343"/>
            <a:ext cx="7410669" cy="39596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100"/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2000" b="1"/>
            </a:pPr>
            <a:r>
              <a:rPr lang="en-US" sz="2100"/>
              <a:t>Memory → Autofill Agent remembers details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1800"/>
            </a:pPr>
            <a:r>
              <a:rPr lang="en-US" sz="2100"/>
              <a:t>Perception → Resume Scanner understands JD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1800"/>
            </a:pPr>
            <a:r>
              <a:rPr lang="en-US" sz="2100"/>
              <a:t>Reasoning → Tailored Answer uses logic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1800"/>
            </a:pPr>
            <a:r>
              <a:rPr lang="en-US" sz="2100"/>
              <a:t>Agency → User directs and controls agents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1800"/>
            </a:pPr>
            <a:r>
              <a:rPr lang="en-US" sz="2100"/>
              <a:t>Transparency → Users see how decisions are made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1800"/>
            </a:pPr>
            <a:r>
              <a:rPr lang="en-US" sz="2100"/>
              <a:t>Control → Edit or reject AI suggestions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" y="-5705"/>
            <a:ext cx="9143993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7638" y="637762"/>
            <a:ext cx="7416372" cy="900131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35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Frontend Challenges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9143992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7638" y="2010758"/>
            <a:ext cx="342892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866661" y="2217343"/>
            <a:ext cx="7410669" cy="39596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1800"/>
            </a:pPr>
            <a:r>
              <a:rPr lang="en-US" sz="2100" dirty="0"/>
              <a:t>Building trust in AI answers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1800"/>
            </a:pPr>
            <a:r>
              <a:rPr lang="en-US" sz="2100" dirty="0"/>
              <a:t>Parsing diverse resume formats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1800"/>
            </a:pPr>
            <a:r>
              <a:rPr lang="en-US" sz="2100" dirty="0"/>
              <a:t>Managing GPT response latency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1800"/>
            </a:pPr>
            <a:r>
              <a:rPr lang="en-US" sz="2100" dirty="0"/>
              <a:t>Standardizing autofill across job sites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1800"/>
            </a:pPr>
            <a:r>
              <a:rPr lang="en-US" sz="2100" dirty="0"/>
              <a:t>Ensuring data security and privacy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" y="-5705"/>
            <a:ext cx="9143993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7638" y="637762"/>
            <a:ext cx="7416372" cy="900131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35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Backend Design Goal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9143992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7638" y="2010758"/>
            <a:ext cx="342892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866661" y="2217343"/>
            <a:ext cx="7410669" cy="39596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100" dirty="0"/>
          </a:p>
          <a:p>
            <a:pPr defTabSz="914400">
              <a:lnSpc>
                <a:spcPct val="90000"/>
              </a:lnSpc>
              <a:spcAft>
                <a:spcPts val="600"/>
              </a:spcAft>
              <a:defRPr sz="2000" b="1"/>
            </a:pPr>
            <a:r>
              <a:rPr lang="en-US" sz="2100" dirty="0"/>
              <a:t>Objective: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1800"/>
            </a:pPr>
            <a:r>
              <a:rPr lang="en-US" sz="2100" dirty="0"/>
              <a:t>Build a secure, scalable backend architecture to support agent-driven operations for job applications.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" y="-5705"/>
            <a:ext cx="9143993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7638" y="637762"/>
            <a:ext cx="7416372" cy="900131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35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System Architecture Diagram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9143992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7638" y="2010758"/>
            <a:ext cx="342892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866661" y="2217343"/>
            <a:ext cx="7410669" cy="39596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100" dirty="0"/>
          </a:p>
        </p:txBody>
      </p:sp>
      <p:pic>
        <p:nvPicPr>
          <p:cNvPr id="4098" name="Picture 2" descr="Generated image">
            <a:extLst>
              <a:ext uri="{FF2B5EF4-FFF2-40B4-BE49-F238E27FC236}">
                <a16:creationId xmlns:a16="http://schemas.microsoft.com/office/drawing/2014/main" id="{C419670F-1F88-95E5-673A-07971429BF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653" y="1688641"/>
            <a:ext cx="7408661" cy="4939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" y="-5705"/>
            <a:ext cx="9143993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7638" y="637762"/>
            <a:ext cx="7416372" cy="900131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35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Deployment &amp; Logging Plan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9143992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7638" y="2010758"/>
            <a:ext cx="342892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866661" y="2217343"/>
            <a:ext cx="7410669" cy="39596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100" dirty="0"/>
          </a:p>
          <a:p>
            <a:pPr defTabSz="914400">
              <a:lnSpc>
                <a:spcPct val="90000"/>
              </a:lnSpc>
              <a:spcAft>
                <a:spcPts val="600"/>
              </a:spcAft>
              <a:defRPr sz="2000" b="1"/>
            </a:pPr>
            <a:r>
              <a:rPr lang="en-US" sz="2100" dirty="0"/>
              <a:t>Deployment Strategy: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1800"/>
            </a:pPr>
            <a:r>
              <a:rPr lang="en-US" sz="2100" dirty="0"/>
              <a:t>Backend </a:t>
            </a:r>
            <a:r>
              <a:rPr lang="en-US" sz="2100" dirty="0" err="1"/>
              <a:t>Dockerized</a:t>
            </a:r>
            <a:r>
              <a:rPr lang="en-US" sz="2100" dirty="0"/>
              <a:t> and hosted on Render or AWS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1800"/>
            </a:pPr>
            <a:r>
              <a:rPr lang="en-US" sz="2100" dirty="0"/>
              <a:t>Frontend deployed on </a:t>
            </a:r>
            <a:r>
              <a:rPr lang="en-US" sz="2100" dirty="0" err="1"/>
              <a:t>Vercel</a:t>
            </a:r>
            <a:endParaRPr lang="en-US" sz="2100" dirty="0"/>
          </a:p>
          <a:p>
            <a:pPr defTabSz="914400">
              <a:lnSpc>
                <a:spcPct val="90000"/>
              </a:lnSpc>
              <a:spcAft>
                <a:spcPts val="600"/>
              </a:spcAft>
              <a:defRPr sz="1800"/>
            </a:pPr>
            <a:endParaRPr lang="en-US" sz="2100" dirty="0"/>
          </a:p>
          <a:p>
            <a:pPr defTabSz="914400">
              <a:lnSpc>
                <a:spcPct val="90000"/>
              </a:lnSpc>
              <a:spcAft>
                <a:spcPts val="600"/>
              </a:spcAft>
              <a:defRPr sz="1800"/>
            </a:pPr>
            <a:r>
              <a:rPr lang="en-US" sz="2100" b="1" dirty="0"/>
              <a:t>Logging &amp; Monitoring: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1800"/>
            </a:pPr>
            <a:r>
              <a:rPr lang="en-US" sz="2100" dirty="0"/>
              <a:t>Winston/Morgan for logs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1800"/>
            </a:pPr>
            <a:r>
              <a:rPr lang="en-US" sz="2100" dirty="0"/>
              <a:t>Health checks via /status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1800"/>
            </a:pPr>
            <a:r>
              <a:rPr lang="en-US" sz="2100" dirty="0"/>
              <a:t>Monitor uptime with </a:t>
            </a:r>
            <a:r>
              <a:rPr lang="en-US" sz="2100" dirty="0" err="1"/>
              <a:t>UptimeRobot</a:t>
            </a:r>
            <a:endParaRPr lang="en-US" sz="21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321</TotalTime>
  <Words>305</Words>
  <Application>Microsoft Macintosh PowerPoint</Application>
  <PresentationFormat>On-screen Show (4:3)</PresentationFormat>
  <Paragraphs>75</Paragraphs>
  <Slides>12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Aptos</vt:lpstr>
      <vt:lpstr>Arial</vt:lpstr>
      <vt:lpstr>Calibri</vt:lpstr>
      <vt:lpstr>Office Theme</vt:lpstr>
      <vt:lpstr>AI Job Assistant</vt:lpstr>
      <vt:lpstr>User Flow Diagram</vt:lpstr>
      <vt:lpstr>Dashboard Wireframe</vt:lpstr>
      <vt:lpstr>Tailored Answer Generator Wireframe</vt:lpstr>
      <vt:lpstr>Agentic UX Principles Applied</vt:lpstr>
      <vt:lpstr>Frontend Challenges</vt:lpstr>
      <vt:lpstr>Backend Design Goal</vt:lpstr>
      <vt:lpstr>System Architecture Diagram</vt:lpstr>
      <vt:lpstr>Deployment &amp; Logging Plan</vt:lpstr>
      <vt:lpstr>📅 AI Job Assistant – 3-Week Timeline </vt:lpstr>
      <vt:lpstr>Office Hours Deliverables</vt:lpstr>
      <vt:lpstr>Thank You!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Chunduri, Lalith Aditya (chun8135@vandals.uidaho.edu)</cp:lastModifiedBy>
  <cp:revision>2</cp:revision>
  <cp:lastPrinted>2025-06-30T05:16:16Z</cp:lastPrinted>
  <dcterms:created xsi:type="dcterms:W3CDTF">2013-01-27T09:14:16Z</dcterms:created>
  <dcterms:modified xsi:type="dcterms:W3CDTF">2025-06-30T05:17:31Z</dcterms:modified>
  <cp:category/>
</cp:coreProperties>
</file>